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227a5f36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5227a5f36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5227a5f36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5227a5f36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5227a5f36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5227a5f36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5227a5f36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5227a5f36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5227a5f36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5227a5f36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5227a5f36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5227a5f36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5227a5f36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5227a5f36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5227a5f36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5227a5f36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75227a5f36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75227a5f36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5227a5f36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5227a5f36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3f82833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3f82833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75227a5f36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75227a5f36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5227a5f36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75227a5f36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5227a5f36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75227a5f36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5227a5f36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5227a5f36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5227a5f36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75227a5f36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75227a5f36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75227a5f36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75227a5f36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75227a5f36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5227a5f36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75227a5f36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75227a5f36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75227a5f36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75227a5f36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75227a5f36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3f82834c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3f82834c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5227a5f36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5227a5f36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5227a5f36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75227a5f36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5227a5f36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75227a5f36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75227a5f36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75227a5f36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5227a5f36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75227a5f36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75227a5f36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75227a5f36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75227a5f36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75227a5f36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75227a5f36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75227a5f36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75227a5f36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75227a5f36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75227a5f36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75227a5f36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5227a5f36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5227a5f36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5227a5f36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5227a5f36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227a5f36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5227a5f36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227a5f36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5227a5f36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227a5f36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5227a5f3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5227a5f36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5227a5f36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5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49600"/>
            <a:ext cx="8520600" cy="327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present and then PLAY!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64</a:t>
            </a:r>
            <a:endParaRPr sz="9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81</a:t>
            </a:r>
            <a:endParaRPr sz="9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100</a:t>
            </a:r>
            <a:endParaRPr sz="9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121</a:t>
            </a:r>
            <a:endParaRPr sz="9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144</a:t>
            </a:r>
            <a:endParaRPr sz="9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169</a:t>
            </a:r>
            <a:endParaRPr sz="9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196</a:t>
            </a:r>
            <a:endParaRPr sz="9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225</a:t>
            </a:r>
            <a:endParaRPr sz="9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Refresher:</a:t>
            </a:r>
            <a:endParaRPr/>
          </a:p>
        </p:txBody>
      </p:sp>
      <p:sp>
        <p:nvSpPr>
          <p:cNvPr id="165" name="Google Shape;165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000"/>
              <a:t>1, 4, 9, 16, 25, 36, 49, 64, 81, 100, 121, 144, 169, 196, 225</a:t>
            </a:r>
            <a:endParaRPr sz="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Sequence Explanation: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Think of the sequence: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 1, 2, 3, 4, 5, 6, 7, 8, 9, 10, 11, 12, 13, 14, 15</a:t>
            </a:r>
            <a:endParaRPr sz="5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 rot="-900403">
            <a:off x="-76197" y="-189295"/>
            <a:ext cx="9734594" cy="1351648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100">
                <a:solidFill>
                  <a:srgbClr val="FF9AE5"/>
                </a:solidFill>
              </a:rPr>
              <a:t>Number Sequence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 rot="1324756">
            <a:off x="2900480" y="1592931"/>
            <a:ext cx="7799909" cy="16203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100">
                <a:solidFill>
                  <a:srgbClr val="674EA7"/>
                </a:solidFill>
              </a:rPr>
              <a:t>Number Sequence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61" name="Google Shape;61;p14"/>
          <p:cNvSpPr txBox="1"/>
          <p:nvPr/>
        </p:nvSpPr>
        <p:spPr>
          <a:xfrm rot="-1374297">
            <a:off x="316883" y="1566194"/>
            <a:ext cx="7355791" cy="131078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3C78D8"/>
                </a:solidFill>
              </a:rPr>
              <a:t>Number Sequence</a:t>
            </a:r>
            <a:endParaRPr>
              <a:solidFill>
                <a:srgbClr val="3C78D8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2466275" y="2143500"/>
            <a:ext cx="6048300" cy="9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DD7E6B"/>
                </a:solidFill>
              </a:rPr>
              <a:t>Number Sequence</a:t>
            </a:r>
            <a:endParaRPr>
              <a:solidFill>
                <a:srgbClr val="DD7E6B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 rot="1336710">
            <a:off x="3789865" y="708685"/>
            <a:ext cx="7285768" cy="12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93C47D"/>
                </a:solidFill>
              </a:rPr>
              <a:t>Number Sequence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 rot="884975">
            <a:off x="301592" y="3247924"/>
            <a:ext cx="6241677" cy="79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9DC9FF"/>
                </a:solidFill>
              </a:rPr>
              <a:t>Number Sequence</a:t>
            </a:r>
            <a:endParaRPr>
              <a:solidFill>
                <a:srgbClr val="9DC9FF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 rot="-1579194">
            <a:off x="3779064" y="3006055"/>
            <a:ext cx="6490783" cy="13107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A64D79"/>
                </a:solidFill>
              </a:rPr>
              <a:t>Number Sequence</a:t>
            </a:r>
            <a:endParaRPr>
              <a:solidFill>
                <a:srgbClr val="A64D79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 rot="-996402">
            <a:off x="351926" y="3632425"/>
            <a:ext cx="6048279" cy="12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F6B26B"/>
                </a:solidFill>
              </a:rPr>
              <a:t>Number Sequence</a:t>
            </a:r>
            <a:endParaRPr>
              <a:solidFill>
                <a:srgbClr val="F6B26B"/>
              </a:solidFill>
            </a:endParaRPr>
          </a:p>
        </p:txBody>
      </p:sp>
      <p:sp>
        <p:nvSpPr>
          <p:cNvPr id="67" name="Google Shape;67;p14"/>
          <p:cNvSpPr txBox="1"/>
          <p:nvPr>
            <p:ph type="title"/>
          </p:nvPr>
        </p:nvSpPr>
        <p:spPr>
          <a:xfrm rot="849935">
            <a:off x="77921" y="1616789"/>
            <a:ext cx="9734604" cy="1351534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100">
                <a:solidFill>
                  <a:srgbClr val="E06666"/>
                </a:solidFill>
              </a:rPr>
              <a:t>Number Sequence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68" name="Google Shape;68;p14"/>
          <p:cNvSpPr txBox="1"/>
          <p:nvPr>
            <p:ph type="title"/>
          </p:nvPr>
        </p:nvSpPr>
        <p:spPr>
          <a:xfrm rot="-564">
            <a:off x="0" y="1745675"/>
            <a:ext cx="9144000" cy="15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300">
                <a:solidFill>
                  <a:srgbClr val="6FA8DC"/>
                </a:solidFill>
                <a:highlight>
                  <a:srgbClr val="FFFFFF"/>
                </a:highlight>
              </a:rPr>
              <a:t>Number Sequence</a:t>
            </a:r>
            <a:endParaRPr sz="6000">
              <a:solidFill>
                <a:srgbClr val="6FA8DC"/>
              </a:solidFill>
              <a:highlight>
                <a:srgbClr val="FFFFFF"/>
              </a:highlight>
            </a:endParaRPr>
          </a:p>
        </p:txBody>
      </p:sp>
      <p:sp>
        <p:nvSpPr>
          <p:cNvPr id="69" name="Google Shape;69;p14"/>
          <p:cNvSpPr txBox="1"/>
          <p:nvPr/>
        </p:nvSpPr>
        <p:spPr>
          <a:xfrm rot="602780">
            <a:off x="3466931" y="3632333"/>
            <a:ext cx="6048339" cy="12436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chemeClr val="accent6"/>
                </a:solidFill>
              </a:rPr>
              <a:t>Number Sequence</a:t>
            </a:r>
            <a:endParaRPr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000"/>
              <a:t>Both sequences are similar, except one of them squares each number.</a:t>
            </a:r>
            <a:endParaRPr sz="5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33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000"/>
              <a:t>This is shown when you multiply the numbers in the sequence 1,2,3,... by themselves.</a:t>
            </a:r>
            <a:endParaRPr sz="5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4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1*1=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</a:t>
            </a:r>
            <a:endParaRPr sz="5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35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2*2=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4</a:t>
            </a:r>
            <a:endParaRPr sz="5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6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3*3=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9</a:t>
            </a:r>
            <a:endParaRPr sz="5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7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4*4=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16</a:t>
            </a:r>
            <a:endParaRPr sz="5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8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5*5=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25</a:t>
            </a:r>
            <a:endParaRPr sz="5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39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6*6=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36</a:t>
            </a:r>
            <a:endParaRPr sz="5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40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7*7=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49</a:t>
            </a:r>
            <a:endParaRPr sz="5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41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8*8=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64</a:t>
            </a:r>
            <a:endParaRPr sz="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</a:t>
            </a:r>
            <a:endParaRPr sz="9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42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9*9=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81</a:t>
            </a:r>
            <a:endParaRPr sz="50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43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10*10=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100</a:t>
            </a:r>
            <a:endParaRPr sz="5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44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11*11=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121</a:t>
            </a:r>
            <a:endParaRPr sz="5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45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12*12=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144</a:t>
            </a:r>
            <a:endParaRPr sz="5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46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13*13=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169</a:t>
            </a:r>
            <a:endParaRPr sz="5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47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14*14=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196</a:t>
            </a:r>
            <a:endParaRPr sz="5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8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15*15=</a:t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5000"/>
              <a:t>225</a:t>
            </a:r>
            <a:endParaRPr sz="5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9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000"/>
              <a:t>This sequence helps with memorizing square roots, which I sometimes have trouble with. </a:t>
            </a:r>
            <a:endParaRPr sz="5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50"/>
          <p:cNvSpPr txBox="1"/>
          <p:nvPr>
            <p:ph idx="1" type="body"/>
          </p:nvPr>
        </p:nvSpPr>
        <p:spPr>
          <a:xfrm>
            <a:off x="311700" y="445025"/>
            <a:ext cx="8520600" cy="43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000"/>
              <a:t>Conclusion: This sequence is found by multiplying numbers of the sequence 1,2,3,... by themselves, thus making it easier to find square roots.</a:t>
            </a:r>
            <a:endParaRPr sz="5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51"/>
          <p:cNvSpPr txBox="1"/>
          <p:nvPr>
            <p:ph idx="1" type="body"/>
          </p:nvPr>
        </p:nvSpPr>
        <p:spPr>
          <a:xfrm>
            <a:off x="311700" y="1454175"/>
            <a:ext cx="8520600" cy="335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0"/>
              <a:t>The End</a:t>
            </a:r>
            <a:endParaRPr sz="10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4</a:t>
            </a:r>
            <a:endParaRPr sz="9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9</a:t>
            </a:r>
            <a:endParaRPr sz="9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16</a:t>
            </a:r>
            <a:endParaRPr sz="9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25</a:t>
            </a:r>
            <a:endParaRPr sz="9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36</a:t>
            </a:r>
            <a:endParaRPr sz="9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0"/>
              <a:t>49</a:t>
            </a:r>
            <a:endParaRPr sz="9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