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39EAA82-5493-4050-873A-15ACA763B302}">
  <a:tblStyle styleId="{E39EAA82-5493-4050-873A-15ACA763B30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4ac7992c2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4ac7992c2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4ac7992c2_2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4ac7992c2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4ac7992c2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4ac7992c2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4ac7992c2_2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4ac7992c2_2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4ac7992c2_2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4ac7992c2_2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4ac7992c2_2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4ac7992c2_2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4ac7992c2_2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4ac7992c2_2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7089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Fair and Square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</a:rPr>
              <a:t>Explanation and How to Play it</a:t>
            </a:r>
            <a:endParaRPr sz="28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13875" y="1086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By Jennifer S.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11700" y="1353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" sz="2800">
                <a:solidFill>
                  <a:srgbClr val="000000"/>
                </a:solidFill>
              </a:rPr>
              <a:t>Explanation (First Half)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311700" y="2033025"/>
            <a:ext cx="8520600" cy="18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Fair and Square is a two-player game where you have to make a 2 by 2 square whilst blocking your opponent on a 10 by 10 grid. If you want to play on the computer, go to insert, then to table, create a 10 by 10 grid, and each time someone has a turn, choose their tile, select fill and choose their color.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2. Explanation (Second Half)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311700" y="1152475"/>
            <a:ext cx="8520600" cy="9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I like this game because it’s simple to play, but it’s hard to win whether or not you go first.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3. Rules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311700" y="1152475"/>
            <a:ext cx="8520600" cy="27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" sz="1800">
                <a:solidFill>
                  <a:srgbClr val="595959"/>
                </a:solidFill>
              </a:rPr>
              <a:t>There should only be two players.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" sz="1800">
                <a:solidFill>
                  <a:srgbClr val="595959"/>
                </a:solidFill>
              </a:rPr>
              <a:t>You cannot have more than one tile filled per turn.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" sz="1800">
                <a:solidFill>
                  <a:srgbClr val="595959"/>
                </a:solidFill>
              </a:rPr>
              <a:t>It has to be a 2 by 2 square, you cannot win if you put 4 tiles horizontally, vertically, or diagonally.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" sz="1800">
                <a:solidFill>
                  <a:srgbClr val="595959"/>
                </a:solidFill>
              </a:rPr>
              <a:t>Each player should have 50 tiles filled if it is a draw.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" sz="1800">
                <a:solidFill>
                  <a:srgbClr val="595959"/>
                </a:solidFill>
              </a:rPr>
              <a:t>The players should have different colored tiles (or crayons/markers/etc. if they are playing on paper).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" sz="1800">
                <a:solidFill>
                  <a:srgbClr val="595959"/>
                </a:solidFill>
              </a:rPr>
              <a:t>If a tile is filled, you cannot place another tile on it.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4. Different Strategies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311700" y="1152475"/>
            <a:ext cx="8520600" cy="26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" sz="1800">
                <a:solidFill>
                  <a:srgbClr val="595959"/>
                </a:solidFill>
              </a:rPr>
              <a:t>Mix &amp; Match: Put the pieces in different locations, this should throw your opponent off when they want to block you. It will also give you different openings for 2 by 2s. Weakness: The opponent may ignore this and start trying to match a 2 by 2.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" sz="1800">
                <a:solidFill>
                  <a:srgbClr val="595959"/>
                </a:solidFill>
              </a:rPr>
              <a:t>Around the Problem: Put the pieces in an in a way that would surround a 2 by 2. This should give you at most 4 openings. Weakness: The opponent can block it before you finish creating it.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5. Example of Mix &amp; Match</a:t>
            </a:r>
            <a:endParaRPr sz="2800">
              <a:solidFill>
                <a:srgbClr val="000000"/>
              </a:solidFill>
            </a:endParaRPr>
          </a:p>
        </p:txBody>
      </p:sp>
      <p:graphicFrame>
        <p:nvGraphicFramePr>
          <p:cNvPr id="85" name="Google Shape;85;p18"/>
          <p:cNvGraphicFramePr/>
          <p:nvPr/>
        </p:nvGraphicFramePr>
        <p:xfrm>
          <a:off x="82925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{E39EAA82-5493-4050-873A-15ACA763B302}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1676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676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676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1676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6. Example of Around the Problem</a:t>
            </a:r>
            <a:endParaRPr sz="2800">
              <a:solidFill>
                <a:srgbClr val="000000"/>
              </a:solidFill>
            </a:endParaRPr>
          </a:p>
        </p:txBody>
      </p:sp>
      <p:graphicFrame>
        <p:nvGraphicFramePr>
          <p:cNvPr id="91" name="Google Shape;91;p19"/>
          <p:cNvGraphicFramePr/>
          <p:nvPr/>
        </p:nvGraphicFramePr>
        <p:xfrm>
          <a:off x="841600" y="1085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{E39EAA82-5493-4050-873A-15ACA763B302}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676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F1676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676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1676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676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1676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1676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1676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1676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676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1676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F1676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4A86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311700" y="1288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Blank Board</a:t>
            </a:r>
            <a:endParaRPr sz="2800">
              <a:solidFill>
                <a:srgbClr val="000000"/>
              </a:solidFill>
            </a:endParaRPr>
          </a:p>
        </p:txBody>
      </p:sp>
      <p:graphicFrame>
        <p:nvGraphicFramePr>
          <p:cNvPr id="97" name="Google Shape;97;p20"/>
          <p:cNvGraphicFramePr/>
          <p:nvPr/>
        </p:nvGraphicFramePr>
        <p:xfrm>
          <a:off x="903200" y="1084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{E39EAA82-5493-4050-873A-15ACA763B302}</a:tableStyleId>
              </a:tblPr>
              <a:tblGrid>
                <a:gridCol w="435100"/>
                <a:gridCol w="435100"/>
                <a:gridCol w="435100"/>
                <a:gridCol w="435100"/>
                <a:gridCol w="435100"/>
                <a:gridCol w="435100"/>
                <a:gridCol w="435100"/>
                <a:gridCol w="435100"/>
                <a:gridCol w="435100"/>
                <a:gridCol w="435100"/>
              </a:tblGrid>
              <a:tr h="4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2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8" name="Google Shape;98;p20"/>
          <p:cNvSpPr txBox="1"/>
          <p:nvPr/>
        </p:nvSpPr>
        <p:spPr>
          <a:xfrm>
            <a:off x="903100" y="656625"/>
            <a:ext cx="45864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1        2      3       4       5       6       7       8       9      10</a:t>
            </a:r>
            <a:endParaRPr/>
          </a:p>
        </p:txBody>
      </p:sp>
      <p:sp>
        <p:nvSpPr>
          <p:cNvPr id="99" name="Google Shape;99;p20"/>
          <p:cNvSpPr txBox="1"/>
          <p:nvPr/>
        </p:nvSpPr>
        <p:spPr>
          <a:xfrm>
            <a:off x="311700" y="1084513"/>
            <a:ext cx="401400" cy="40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